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9" r:id="rId3"/>
    <p:sldId id="257" r:id="rId4"/>
    <p:sldId id="280" r:id="rId5"/>
    <p:sldId id="258" r:id="rId6"/>
    <p:sldId id="260" r:id="rId7"/>
    <p:sldId id="262" r:id="rId8"/>
    <p:sldId id="267" r:id="rId9"/>
    <p:sldId id="282" r:id="rId10"/>
    <p:sldId id="272" r:id="rId11"/>
    <p:sldId id="268" r:id="rId12"/>
    <p:sldId id="278" r:id="rId13"/>
    <p:sldId id="283" r:id="rId14"/>
    <p:sldId id="28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7C23BD1-4510-4DF0-B5C8-8CA77FCF2EEE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71158CA-D2A2-41D5-9A13-53841E6FE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10000">
    <p:diamond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79;&#1072;&#1075;&#1088;&#1091;&#1079;&#1082;&#1080;\8b0f3c3c2b2f26f463c0087a2cbd4c68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2528904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Мой прадед – участник Великой Отечественной войны</a:t>
            </a:r>
            <a:endParaRPr lang="ru-RU" sz="66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4143380"/>
            <a:ext cx="3200400" cy="17526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Презентацию подготовил ученик </a:t>
            </a:r>
          </a:p>
          <a:p>
            <a:pPr algn="l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 класса МБОУ </a:t>
            </a:r>
            <a:r>
              <a:rPr lang="ru-RU" sz="24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Кулегашская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СОШ</a:t>
            </a:r>
          </a:p>
          <a:p>
            <a:pPr algn="l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Павлов Кирилл А.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8b0f3c3c2b2f26f463c0087a2cbd4c6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7239000" cy="484632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Приближается знаменательная для нашей страны дата - 70-летие Победы советского народа в Великой Отечественной войне. В рамках подготовки  к презентации провёл исследовательскую работу. В данной презентации  я  расскажу о своем прадедушке ветеране Великой Отечественной войны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Ишмурзине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Матвее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Иштугановиче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Прадедушка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прожил славную жизнь, всегда вел активный образ жизни, часто бывал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Кулегашской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средней школе, своим примером воспитывая юных патриотов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custDataLst>
      <p:tags r:id="rId1"/>
    </p:custDataLst>
  </p:cSld>
  <p:clrMapOvr>
    <a:masterClrMapping/>
  </p:clrMapOvr>
  <p:transition spd="slow" advClick="0" advTm="2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Monotype Corsiva" pitchFamily="66" charset="0"/>
              </a:rPr>
              <a:t>Веточка семейного древа…</a:t>
            </a:r>
            <a:endParaRPr lang="ru-RU" b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2571736" y="5214950"/>
            <a:ext cx="1071570" cy="1071570"/>
          </a:xfrm>
          <a:prstGeom prst="smileyFac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3643306" y="3929066"/>
            <a:ext cx="1857388" cy="928694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МАМА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 flipH="1">
            <a:off x="714348" y="3929066"/>
            <a:ext cx="1928826" cy="928694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ПАПА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2071670" y="2500306"/>
            <a:ext cx="1924266" cy="928694"/>
          </a:xfrm>
          <a:prstGeom prst="wedgeRect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  <a:latin typeface="Monotype Corsiva" pitchFamily="66" charset="0"/>
              </a:rPr>
              <a:t>Батрев</a:t>
            </a:r>
            <a:r>
              <a:rPr lang="ru-RU" sz="2000" b="1" dirty="0" smtClean="0">
                <a:solidFill>
                  <a:srgbClr val="C00000"/>
                </a:solidFill>
                <a:latin typeface="Monotype Corsiva" pitchFamily="66" charset="0"/>
              </a:rPr>
              <a:t> Владимир Михайлович</a:t>
            </a:r>
            <a:endParaRPr lang="ru-RU" sz="20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5572132" y="2500306"/>
            <a:ext cx="1714512" cy="928694"/>
          </a:xfrm>
          <a:prstGeom prst="wedgeRect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  <a:latin typeface="Monotype Corsiva" pitchFamily="66" charset="0"/>
              </a:rPr>
              <a:t>Ишмурзина</a:t>
            </a:r>
            <a:r>
              <a:rPr lang="ru-RU" sz="2000" b="1" dirty="0" smtClean="0">
                <a:solidFill>
                  <a:srgbClr val="C00000"/>
                </a:solidFill>
                <a:latin typeface="Monotype Corsiva" pitchFamily="66" charset="0"/>
              </a:rPr>
              <a:t> Лилия Матвеевна</a:t>
            </a:r>
            <a:endParaRPr lang="ru-RU" sz="20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3857620" y="1214422"/>
            <a:ext cx="1500198" cy="857256"/>
          </a:xfrm>
          <a:prstGeom prst="wedgeRectCallout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Monotype Corsiva" pitchFamily="66" charset="0"/>
              </a:rPr>
              <a:t>Ишмурзина</a:t>
            </a:r>
            <a:r>
              <a:rPr lang="ru-RU" sz="2000" b="1" dirty="0" smtClean="0">
                <a:latin typeface="Monotype Corsiva" pitchFamily="66" charset="0"/>
              </a:rPr>
              <a:t> Зоя </a:t>
            </a:r>
          </a:p>
          <a:p>
            <a:pPr algn="ctr"/>
            <a:r>
              <a:rPr lang="ru-RU" sz="2000" b="1" dirty="0" smtClean="0">
                <a:latin typeface="Monotype Corsiva" pitchFamily="66" charset="0"/>
              </a:rPr>
              <a:t>Фёдоровна</a:t>
            </a:r>
            <a:endParaRPr lang="ru-RU" sz="2000" b="1" dirty="0">
              <a:latin typeface="Monotype Corsiva" pitchFamily="66" charset="0"/>
            </a:endParaRPr>
          </a:p>
        </p:txBody>
      </p:sp>
      <p:sp>
        <p:nvSpPr>
          <p:cNvPr id="10" name="Прямоугольная выноска 9"/>
          <p:cNvSpPr/>
          <p:nvPr/>
        </p:nvSpPr>
        <p:spPr>
          <a:xfrm>
            <a:off x="7164288" y="1214422"/>
            <a:ext cx="1836868" cy="857256"/>
          </a:xfrm>
          <a:prstGeom prst="wedgeRectCallout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Monotype Corsiva" pitchFamily="66" charset="0"/>
              </a:rPr>
              <a:t>Ишмурзин</a:t>
            </a:r>
            <a:r>
              <a:rPr lang="ru-RU" sz="2000" b="1" dirty="0" smtClean="0">
                <a:latin typeface="Monotype Corsiva" pitchFamily="66" charset="0"/>
              </a:rPr>
              <a:t> Матвей </a:t>
            </a:r>
            <a:r>
              <a:rPr lang="ru-RU" sz="2000" b="1" dirty="0" err="1" smtClean="0">
                <a:latin typeface="Monotype Corsiva" pitchFamily="66" charset="0"/>
              </a:rPr>
              <a:t>Иштуганович</a:t>
            </a:r>
            <a:endParaRPr lang="ru-RU" sz="2000" b="1" dirty="0">
              <a:latin typeface="Monotype Corsiva" pitchFamily="66" charset="0"/>
            </a:endParaRPr>
          </a:p>
        </p:txBody>
      </p:sp>
      <p:cxnSp>
        <p:nvCxnSpPr>
          <p:cNvPr id="12" name="Прямая со стрелкой 11"/>
          <p:cNvCxnSpPr>
            <a:stCxn id="10" idx="4"/>
          </p:cNvCxnSpPr>
          <p:nvPr/>
        </p:nvCxnSpPr>
        <p:spPr>
          <a:xfrm flipH="1">
            <a:off x="7358093" y="2178835"/>
            <a:ext cx="341954" cy="39290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9" idx="4"/>
          </p:cNvCxnSpPr>
          <p:nvPr/>
        </p:nvCxnSpPr>
        <p:spPr>
          <a:xfrm rot="16200000" flipH="1">
            <a:off x="4701484" y="1772534"/>
            <a:ext cx="392908" cy="120551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8" idx="4"/>
          </p:cNvCxnSpPr>
          <p:nvPr/>
        </p:nvCxnSpPr>
        <p:spPr>
          <a:xfrm rot="5400000">
            <a:off x="5487311" y="3344172"/>
            <a:ext cx="383978" cy="78580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7" idx="4"/>
          </p:cNvCxnSpPr>
          <p:nvPr/>
        </p:nvCxnSpPr>
        <p:spPr>
          <a:xfrm>
            <a:off x="2632921" y="3545087"/>
            <a:ext cx="1296136" cy="45541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5" idx="4"/>
          </p:cNvCxnSpPr>
          <p:nvPr/>
        </p:nvCxnSpPr>
        <p:spPr>
          <a:xfrm rot="5400000">
            <a:off x="3686470" y="4787809"/>
            <a:ext cx="312543" cy="68461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6" idx="4"/>
          </p:cNvCxnSpPr>
          <p:nvPr/>
        </p:nvCxnSpPr>
        <p:spPr>
          <a:xfrm rot="16200000" flipH="1">
            <a:off x="2241332" y="4813107"/>
            <a:ext cx="312540" cy="63401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857488" y="633478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  <a:t>Я</a:t>
            </a:r>
            <a:endParaRPr lang="ru-RU" sz="2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12290" name="AutoShape 2" descr="38881_800_6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38881_800_6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90872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А это я- </a:t>
            </a:r>
          </a:p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его правнук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099" name="Picture 3" descr="G:\SAM_4147.JPG"/>
          <p:cNvPicPr>
            <a:picLocks noChangeAspect="1" noChangeArrowheads="1"/>
          </p:cNvPicPr>
          <p:nvPr/>
        </p:nvPicPr>
        <p:blipFill>
          <a:blip r:embed="rId2" cstate="print"/>
          <a:srcRect b="15610"/>
          <a:stretch>
            <a:fillRect/>
          </a:stretch>
        </p:blipFill>
        <p:spPr bwMode="auto">
          <a:xfrm>
            <a:off x="4283968" y="260648"/>
            <a:ext cx="3881685" cy="638249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2204864"/>
            <a:ext cx="390203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Я родился 2 сентября </a:t>
            </a:r>
          </a:p>
          <a:p>
            <a:pPr algn="ctr"/>
            <a:r>
              <a:rPr lang="ru-RU" sz="2800" dirty="0" smtClean="0"/>
              <a:t>2003 года</a:t>
            </a:r>
            <a:endParaRPr lang="ru-RU" sz="2800" dirty="0"/>
          </a:p>
        </p:txBody>
      </p:sp>
      <p:pic>
        <p:nvPicPr>
          <p:cNvPr id="5" name="Picture 2" descr="C:\Users\User\Desktop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3356992"/>
            <a:ext cx="4668011" cy="3501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9397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Знакомьтесь…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4286280" cy="5429288"/>
          </a:xfrm>
        </p:spPr>
        <p:txBody>
          <a:bodyPr>
            <a:normAutofit/>
          </a:bodyPr>
          <a:lstStyle/>
          <a:p>
            <a:r>
              <a:rPr lang="ru-RU" sz="3400" b="1" dirty="0" err="1" smtClean="0">
                <a:solidFill>
                  <a:srgbClr val="FF0000"/>
                </a:solidFill>
                <a:latin typeface="Monotype Corsiva" pitchFamily="66" charset="0"/>
              </a:rPr>
              <a:t>Ишмурзин</a:t>
            </a:r>
            <a:r>
              <a:rPr lang="ru-RU" sz="3400" b="1" dirty="0" smtClean="0">
                <a:solidFill>
                  <a:srgbClr val="FF0000"/>
                </a:solidFill>
                <a:latin typeface="Monotype Corsiva" pitchFamily="66" charset="0"/>
              </a:rPr>
              <a:t> Матвей </a:t>
            </a:r>
            <a:r>
              <a:rPr lang="ru-RU" sz="3400" b="1" dirty="0" err="1" smtClean="0">
                <a:solidFill>
                  <a:srgbClr val="FF0000"/>
                </a:solidFill>
                <a:latin typeface="Monotype Corsiva" pitchFamily="66" charset="0"/>
              </a:rPr>
              <a:t>Иштуганович</a:t>
            </a:r>
            <a:endParaRPr lang="ru-RU" sz="3400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r>
              <a:rPr lang="ru-RU" sz="3400" b="1" dirty="0" smtClean="0">
                <a:solidFill>
                  <a:srgbClr val="7030A0"/>
                </a:solidFill>
                <a:latin typeface="Monotype Corsiva" pitchFamily="66" charset="0"/>
              </a:rPr>
              <a:t>Родился 29 июня 1925 года в </a:t>
            </a:r>
            <a:r>
              <a:rPr lang="ru-RU" sz="3400" b="1" dirty="0" err="1" smtClean="0">
                <a:solidFill>
                  <a:srgbClr val="7030A0"/>
                </a:solidFill>
                <a:latin typeface="Monotype Corsiva" pitchFamily="66" charset="0"/>
              </a:rPr>
              <a:t>д.Кулегаш</a:t>
            </a:r>
            <a:endParaRPr lang="ru-RU" sz="3400" b="1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3400" b="1" dirty="0" smtClean="0">
                <a:solidFill>
                  <a:srgbClr val="7030A0"/>
                </a:solidFill>
                <a:latin typeface="Monotype Corsiva" pitchFamily="66" charset="0"/>
              </a:rPr>
              <a:t>Мариец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Окончил 7 классов школы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Потом выучился на водителя и закончил с отличием.</a:t>
            </a:r>
          </a:p>
          <a:p>
            <a:endParaRPr lang="ru-RU" dirty="0"/>
          </a:p>
        </p:txBody>
      </p:sp>
      <p:pic>
        <p:nvPicPr>
          <p:cNvPr id="1026" name="Picture 2" descr="F:\2.bmp"/>
          <p:cNvPicPr>
            <a:picLocks noChangeAspect="1" noChangeArrowheads="1"/>
          </p:cNvPicPr>
          <p:nvPr/>
        </p:nvPicPr>
        <p:blipFill>
          <a:blip r:embed="rId2" cstate="print"/>
          <a:srcRect t="7788" r="6772" b="8265"/>
          <a:stretch>
            <a:fillRect/>
          </a:stretch>
        </p:blipFill>
        <p:spPr bwMode="auto">
          <a:xfrm>
            <a:off x="4534870" y="692696"/>
            <a:ext cx="3527166" cy="4752528"/>
          </a:xfrm>
          <a:prstGeom prst="rect">
            <a:avLst/>
          </a:prstGeom>
          <a:noFill/>
        </p:spPr>
      </p:pic>
      <p:pic>
        <p:nvPicPr>
          <p:cNvPr id="2050" name="Picture 2" descr="F:\189242.jpg"/>
          <p:cNvPicPr>
            <a:picLocks noChangeAspect="1" noChangeArrowheads="1"/>
          </p:cNvPicPr>
          <p:nvPr/>
        </p:nvPicPr>
        <p:blipFill>
          <a:blip r:embed="rId3" cstate="print"/>
          <a:srcRect t="81857" r="30344"/>
          <a:stretch>
            <a:fillRect/>
          </a:stretch>
        </p:blipFill>
        <p:spPr bwMode="auto">
          <a:xfrm>
            <a:off x="827584" y="5517231"/>
            <a:ext cx="3677394" cy="11819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Советский военный ГАЗ  АА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«Полуторка»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Picture 2" descr="F:\4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908720"/>
            <a:ext cx="4083799" cy="547780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1988840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844824"/>
            <a:ext cx="316634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боевая машина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которой служил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Из боевой характеристики…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556792"/>
            <a:ext cx="7238608" cy="480002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Едва </a:t>
            </a:r>
            <a:r>
              <a:rPr lang="ru-RU" sz="2400" b="1" dirty="0" smtClean="0">
                <a:latin typeface="Monotype Corsiva" pitchFamily="66" charset="0"/>
              </a:rPr>
              <a:t>исполнилось </a:t>
            </a:r>
            <a:r>
              <a:rPr lang="ru-RU" sz="2400" b="1" dirty="0" smtClean="0">
                <a:latin typeface="Monotype Corsiva" pitchFamily="66" charset="0"/>
              </a:rPr>
              <a:t>18 лет призвали в армию.</a:t>
            </a:r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1943 году  попал на Ленинградский  фронт. В самое тяжёлое время  зимой по дороге жизни маленький деревенский паренек на машине . Подложив под себя подставку  управлял машиной через Ладожское озеро, по дороге жизни. По рассказам завозили продукты. </a:t>
            </a:r>
            <a:r>
              <a:rPr lang="ru-RU" sz="2400" b="1" dirty="0" smtClean="0">
                <a:latin typeface="Monotype Corsiva" pitchFamily="66" charset="0"/>
              </a:rPr>
              <a:t>На </a:t>
            </a:r>
            <a:r>
              <a:rPr lang="ru-RU" sz="2400" b="1" dirty="0" smtClean="0">
                <a:latin typeface="Monotype Corsiva" pitchFamily="66" charset="0"/>
              </a:rPr>
              <a:t>обратной </a:t>
            </a:r>
            <a:r>
              <a:rPr lang="ru-RU" sz="2400" b="1" dirty="0" smtClean="0">
                <a:latin typeface="Monotype Corsiva" pitchFamily="66" charset="0"/>
              </a:rPr>
              <a:t>дороге подбирали умерших  </a:t>
            </a:r>
            <a:r>
              <a:rPr lang="ru-RU" sz="2400" b="1" dirty="0" smtClean="0">
                <a:latin typeface="Monotype Corsiva" pitchFamily="66" charset="0"/>
              </a:rPr>
              <a:t>от </a:t>
            </a:r>
            <a:r>
              <a:rPr lang="ru-RU" sz="2400" b="1" dirty="0" smtClean="0">
                <a:latin typeface="Monotype Corsiva" pitchFamily="66" charset="0"/>
              </a:rPr>
              <a:t>голода  и холода и бежавших на большую землю </a:t>
            </a:r>
            <a:r>
              <a:rPr lang="ru-RU" sz="2400" b="1" dirty="0" err="1" smtClean="0">
                <a:latin typeface="Monotype Corsiva" pitchFamily="66" charset="0"/>
              </a:rPr>
              <a:t>блокадцев</a:t>
            </a:r>
            <a:r>
              <a:rPr lang="ru-RU" sz="2400" b="1" dirty="0" smtClean="0">
                <a:latin typeface="Monotype Corsiva" pitchFamily="66" charset="0"/>
              </a:rPr>
              <a:t>  с Ленинграда. Дальше двигались на запад в г. </a:t>
            </a:r>
            <a:r>
              <a:rPr lang="ru-RU" sz="2400" b="1" dirty="0" err="1" smtClean="0">
                <a:latin typeface="Monotype Corsiva" pitchFamily="66" charset="0"/>
              </a:rPr>
              <a:t>Кенисбергс</a:t>
            </a:r>
            <a:r>
              <a:rPr lang="ru-RU" sz="2400" b="1" dirty="0" smtClean="0">
                <a:latin typeface="Monotype Corsiva" pitchFamily="66" charset="0"/>
              </a:rPr>
              <a:t> (Калининград) </a:t>
            </a:r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З</a:t>
            </a:r>
            <a:r>
              <a:rPr lang="ru-RU" sz="2400" b="1" dirty="0" smtClean="0">
                <a:latin typeface="Monotype Corsiva" pitchFamily="66" charset="0"/>
              </a:rPr>
              <a:t>акончилась </a:t>
            </a:r>
            <a:r>
              <a:rPr lang="ru-RU" sz="2400" b="1" dirty="0" smtClean="0">
                <a:latin typeface="Monotype Corsiva" pitchFamily="66" charset="0"/>
              </a:rPr>
              <a:t>война </a:t>
            </a:r>
            <a:r>
              <a:rPr lang="ru-RU" sz="2400" b="1" dirty="0" smtClean="0">
                <a:latin typeface="Monotype Corsiva" pitchFamily="66" charset="0"/>
              </a:rPr>
              <a:t>1946 </a:t>
            </a:r>
            <a:r>
              <a:rPr lang="ru-RU" sz="2400" b="1" dirty="0" smtClean="0">
                <a:latin typeface="Monotype Corsiva" pitchFamily="66" charset="0"/>
              </a:rPr>
              <a:t>году  был мобилизован и прибыл  в родную деревню, где он всю жизнь проработал трактористом.</a:t>
            </a:r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Умер 1999. </a:t>
            </a:r>
            <a:endParaRPr lang="ru-RU" sz="24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30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 fontScale="90000"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Monotype Corsiva" pitchFamily="66" charset="0"/>
              </a:rPr>
              <a:t>Награды!</a:t>
            </a:r>
            <a:endParaRPr lang="ru-RU" sz="7200" dirty="0"/>
          </a:p>
        </p:txBody>
      </p:sp>
      <p:pic>
        <p:nvPicPr>
          <p:cNvPr id="3" name="Picture 2" descr="C:\Users\User\Desktop\SAM_75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6876256" cy="5157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SAM_75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070945" y="2633911"/>
            <a:ext cx="4584506" cy="3438380"/>
          </a:xfrm>
          <a:prstGeom prst="rect">
            <a:avLst/>
          </a:prstGeom>
          <a:noFill/>
        </p:spPr>
      </p:pic>
      <p:pic>
        <p:nvPicPr>
          <p:cNvPr id="2051" name="Picture 3" descr="C:\Users\User\Desktop\SAM_7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8058" y="2500334"/>
            <a:ext cx="4668011" cy="3501008"/>
          </a:xfrm>
          <a:prstGeom prst="rect">
            <a:avLst/>
          </a:prstGeom>
          <a:noFill/>
        </p:spPr>
      </p:pic>
      <p:pic>
        <p:nvPicPr>
          <p:cNvPr id="2052" name="Picture 4" descr="F:\3289x2325_627805_[www.ArtFile.ru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0"/>
            <a:ext cx="6192688" cy="19576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SAM_7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896924" y="2447892"/>
            <a:ext cx="4824537" cy="3618402"/>
          </a:xfrm>
          <a:prstGeom prst="rect">
            <a:avLst/>
          </a:prstGeom>
          <a:noFill/>
        </p:spPr>
      </p:pic>
      <p:pic>
        <p:nvPicPr>
          <p:cNvPr id="3075" name="Picture 3" descr="C:\Users\User\Desktop\SAM_75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20080" y="2380320"/>
            <a:ext cx="4860032" cy="3645024"/>
          </a:xfrm>
          <a:prstGeom prst="rect">
            <a:avLst/>
          </a:prstGeom>
          <a:noFill/>
        </p:spPr>
      </p:pic>
      <p:pic>
        <p:nvPicPr>
          <p:cNvPr id="3076" name="Picture 4" descr="F:\189242.jpg"/>
          <p:cNvPicPr>
            <a:picLocks noChangeAspect="1" noChangeArrowheads="1"/>
          </p:cNvPicPr>
          <p:nvPr/>
        </p:nvPicPr>
        <p:blipFill>
          <a:blip r:embed="rId4" cstate="print"/>
          <a:srcRect t="8341" b="59802"/>
          <a:stretch>
            <a:fillRect/>
          </a:stretch>
        </p:blipFill>
        <p:spPr bwMode="auto">
          <a:xfrm>
            <a:off x="0" y="0"/>
            <a:ext cx="4762500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SAM_75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247177" y="1369447"/>
            <a:ext cx="5414009" cy="4060507"/>
          </a:xfrm>
          <a:prstGeom prst="rect">
            <a:avLst/>
          </a:prstGeom>
          <a:noFill/>
        </p:spPr>
      </p:pic>
      <p:pic>
        <p:nvPicPr>
          <p:cNvPr id="4100" name="Picture 4" descr="C:\Users\User\Desktop\SAM_7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1537" y="2501897"/>
            <a:ext cx="4680520" cy="351039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1268760"/>
            <a:ext cx="35283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 smtClean="0"/>
              <a:t>дней</a:t>
            </a:r>
            <a:endParaRPr lang="ru-RU" sz="3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764704"/>
            <a:ext cx="1146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1418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332656"/>
            <a:ext cx="24048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 smtClean="0"/>
              <a:t>Война длилась</a:t>
            </a: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istrator\Рабочий стол\фотографии деда\Безимени-6.jpg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235834" y="1666650"/>
            <a:ext cx="7504518" cy="485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03648" y="332656"/>
            <a:ext cx="41434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Фотографии военных лет…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фото школа\IMG_20150118_184744.jpg"/>
          <p:cNvPicPr>
            <a:picLocks noChangeAspect="1" noChangeArrowheads="1"/>
          </p:cNvPicPr>
          <p:nvPr/>
        </p:nvPicPr>
        <p:blipFill>
          <a:blip r:embed="rId2" cstate="print"/>
          <a:srcRect t="10691" r="8373" b="8683"/>
          <a:stretch>
            <a:fillRect/>
          </a:stretch>
        </p:blipFill>
        <p:spPr bwMode="auto">
          <a:xfrm rot="10800000">
            <a:off x="0" y="1124744"/>
            <a:ext cx="8292512" cy="547260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404664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После военные годы 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69274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221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715</TotalTime>
  <Words>267</Words>
  <Application>Microsoft Office PowerPoint</Application>
  <PresentationFormat>Экран (4:3)</PresentationFormat>
  <Paragraphs>39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Мой прадед – участник Великой Отечественной войны</vt:lpstr>
      <vt:lpstr>Слайд 2</vt:lpstr>
      <vt:lpstr>Веточка семейного древа…</vt:lpstr>
      <vt:lpstr>Слайд 4</vt:lpstr>
      <vt:lpstr>Знакомьтесь…</vt:lpstr>
      <vt:lpstr>Советский военный ГАЗ  АА «Полуторка»</vt:lpstr>
      <vt:lpstr>Из боевой характеристики…</vt:lpstr>
      <vt:lpstr>Награды!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прадед – ветеран Великой Отечественной войны</dc:title>
  <dc:creator>Admin</dc:creator>
  <cp:lastModifiedBy>User</cp:lastModifiedBy>
  <cp:revision>80</cp:revision>
  <dcterms:created xsi:type="dcterms:W3CDTF">2010-10-08T05:10:55Z</dcterms:created>
  <dcterms:modified xsi:type="dcterms:W3CDTF">2015-02-10T05:48:56Z</dcterms:modified>
</cp:coreProperties>
</file>